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7" r:id="rId2"/>
    <p:sldId id="262" r:id="rId3"/>
    <p:sldId id="263" r:id="rId4"/>
    <p:sldId id="276" r:id="rId5"/>
    <p:sldId id="277" r:id="rId6"/>
    <p:sldId id="280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72B34-5493-47A0-8975-8C337C980100}" v="1" dt="2021-10-15T15:00:42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h Trí" userId="7b3809e807764b97" providerId="LiveId" clId="{BDC72B34-5493-47A0-8975-8C337C980100}"/>
    <pc:docChg chg="undo custSel delSld modSld">
      <pc:chgData name="Minh Trí" userId="7b3809e807764b97" providerId="LiveId" clId="{BDC72B34-5493-47A0-8975-8C337C980100}" dt="2021-10-15T15:01:38.836" v="61" actId="20577"/>
      <pc:docMkLst>
        <pc:docMk/>
      </pc:docMkLst>
      <pc:sldChg chg="del">
        <pc:chgData name="Minh Trí" userId="7b3809e807764b97" providerId="LiveId" clId="{BDC72B34-5493-47A0-8975-8C337C980100}" dt="2021-10-15T14:58:01.130" v="0" actId="47"/>
        <pc:sldMkLst>
          <pc:docMk/>
          <pc:sldMk cId="2252087027" sldId="278"/>
        </pc:sldMkLst>
      </pc:sldChg>
      <pc:sldChg chg="del">
        <pc:chgData name="Minh Trí" userId="7b3809e807764b97" providerId="LiveId" clId="{BDC72B34-5493-47A0-8975-8C337C980100}" dt="2021-10-15T14:58:06.830" v="1" actId="47"/>
        <pc:sldMkLst>
          <pc:docMk/>
          <pc:sldMk cId="359027418" sldId="279"/>
        </pc:sldMkLst>
      </pc:sldChg>
      <pc:sldChg chg="addSp delSp modSp mod addAnim delAnim">
        <pc:chgData name="Minh Trí" userId="7b3809e807764b97" providerId="LiveId" clId="{BDC72B34-5493-47A0-8975-8C337C980100}" dt="2021-10-15T15:00:49.434" v="24" actId="478"/>
        <pc:sldMkLst>
          <pc:docMk/>
          <pc:sldMk cId="3272822132" sldId="280"/>
        </pc:sldMkLst>
        <pc:spChg chg="add del mod">
          <ac:chgData name="Minh Trí" userId="7b3809e807764b97" providerId="LiveId" clId="{BDC72B34-5493-47A0-8975-8C337C980100}" dt="2021-10-15T15:00:49.434" v="24" actId="478"/>
          <ac:spMkLst>
            <pc:docMk/>
            <pc:sldMk cId="3272822132" sldId="280"/>
            <ac:spMk id="2" creationId="{00000000-0000-0000-0000-000000000000}"/>
          </ac:spMkLst>
        </pc:spChg>
        <pc:spChg chg="add del mod">
          <ac:chgData name="Minh Trí" userId="7b3809e807764b97" providerId="LiveId" clId="{BDC72B34-5493-47A0-8975-8C337C980100}" dt="2021-10-15T15:00:44.704" v="22" actId="478"/>
          <ac:spMkLst>
            <pc:docMk/>
            <pc:sldMk cId="3272822132" sldId="280"/>
            <ac:spMk id="5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4.590" v="15" actId="1076"/>
          <ac:spMkLst>
            <pc:docMk/>
            <pc:sldMk cId="3272822132" sldId="280"/>
            <ac:spMk id="6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4.095" v="14" actId="1076"/>
          <ac:spMkLst>
            <pc:docMk/>
            <pc:sldMk cId="3272822132" sldId="280"/>
            <ac:spMk id="7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3.007" v="12" actId="1076"/>
          <ac:spMkLst>
            <pc:docMk/>
            <pc:sldMk cId="3272822132" sldId="280"/>
            <ac:spMk id="8" creationId="{00000000-0000-0000-0000-000000000000}"/>
          </ac:spMkLst>
        </pc:spChg>
        <pc:spChg chg="mod">
          <ac:chgData name="Minh Trí" userId="7b3809e807764b97" providerId="LiveId" clId="{BDC72B34-5493-47A0-8975-8C337C980100}" dt="2021-10-15T15:00:33.656" v="13" actId="1076"/>
          <ac:spMkLst>
            <pc:docMk/>
            <pc:sldMk cId="3272822132" sldId="280"/>
            <ac:spMk id="9" creationId="{00000000-0000-0000-0000-000000000000}"/>
          </ac:spMkLst>
        </pc:spChg>
        <pc:picChg chg="mod">
          <ac:chgData name="Minh Trí" userId="7b3809e807764b97" providerId="LiveId" clId="{BDC72B34-5493-47A0-8975-8C337C980100}" dt="2021-10-15T15:00:35.144" v="17" actId="1076"/>
          <ac:picMkLst>
            <pc:docMk/>
            <pc:sldMk cId="3272822132" sldId="280"/>
            <ac:picMk id="4" creationId="{00000000-0000-0000-0000-000000000000}"/>
          </ac:picMkLst>
        </pc:picChg>
      </pc:sldChg>
      <pc:sldChg chg="delSp mod delAnim">
        <pc:chgData name="Minh Trí" userId="7b3809e807764b97" providerId="LiveId" clId="{BDC72B34-5493-47A0-8975-8C337C980100}" dt="2021-10-15T14:59:30.803" v="2" actId="478"/>
        <pc:sldMkLst>
          <pc:docMk/>
          <pc:sldMk cId="472224716" sldId="281"/>
        </pc:sldMkLst>
        <pc:spChg chg="del">
          <ac:chgData name="Minh Trí" userId="7b3809e807764b97" providerId="LiveId" clId="{BDC72B34-5493-47A0-8975-8C337C980100}" dt="2021-10-15T14:59:30.803" v="2" actId="478"/>
          <ac:spMkLst>
            <pc:docMk/>
            <pc:sldMk cId="472224716" sldId="281"/>
            <ac:spMk id="3" creationId="{00000000-0000-0000-0000-000000000000}"/>
          </ac:spMkLst>
        </pc:spChg>
      </pc:sldChg>
      <pc:sldChg chg="modSp mod">
        <pc:chgData name="Minh Trí" userId="7b3809e807764b97" providerId="LiveId" clId="{BDC72B34-5493-47A0-8975-8C337C980100}" dt="2021-10-15T15:01:38.836" v="61" actId="20577"/>
        <pc:sldMkLst>
          <pc:docMk/>
          <pc:sldMk cId="2682248238" sldId="283"/>
        </pc:sldMkLst>
        <pc:spChg chg="mod">
          <ac:chgData name="Minh Trí" userId="7b3809e807764b97" providerId="LiveId" clId="{BDC72B34-5493-47A0-8975-8C337C980100}" dt="2021-10-15T15:01:38.836" v="61" actId="20577"/>
          <ac:spMkLst>
            <pc:docMk/>
            <pc:sldMk cId="2682248238" sldId="28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694B-3EA3-4624-BACA-1611A3ADA0DD}" type="datetimeFigureOut">
              <a:rPr lang="vi-VN" smtClean="0"/>
              <a:t>15/10/2021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478DD-31B7-46C4-A79A-8793022EC2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459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17019-9FE0-48DA-B0D8-117C5813B5F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60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4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4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2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9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1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0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6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CADA-33F7-4381-B286-758CC7BB902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72C73-6727-4878-948A-0FE6A911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包含 事情&#10;&#10;已生成极高可信度的说明">
            <a:extLst>
              <a:ext uri="{FF2B5EF4-FFF2-40B4-BE49-F238E27FC236}">
                <a16:creationId xmlns:a16="http://schemas.microsoft.com/office/drawing/2014/main" id="{59EF3AD0-F08C-4A1E-A601-86B9EB13C0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56" y="142"/>
            <a:ext cx="12191510" cy="685772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09234" y="28042"/>
            <a:ext cx="11635292" cy="685773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199" dirty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 TRỜI SÁNG TẠO</a:t>
            </a:r>
            <a:endParaRPr lang="en-US" sz="5400" dirty="0"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599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2</a:t>
            </a:r>
          </a:p>
        </p:txBody>
      </p:sp>
      <p:pic>
        <p:nvPicPr>
          <p:cNvPr id="5" name="图片 6">
            <a:extLst>
              <a:ext uri="{FF2B5EF4-FFF2-40B4-BE49-F238E27FC236}">
                <a16:creationId xmlns:a16="http://schemas.microsoft.com/office/drawing/2014/main" id="{D56CF721-6994-4ABB-AFE0-1251486744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288" r="3142"/>
          <a:stretch/>
        </p:blipFill>
        <p:spPr>
          <a:xfrm>
            <a:off x="236" y="132"/>
            <a:ext cx="3412262" cy="2136994"/>
          </a:xfrm>
          <a:prstGeom prst="rect">
            <a:avLst/>
          </a:prstGeom>
        </p:spPr>
      </p:pic>
      <p:pic>
        <p:nvPicPr>
          <p:cNvPr id="6" name="PA_图片 6" descr="图片包含 运输, 气球, 航空器&#10;&#10;已生成极高可信度的说明">
            <a:extLst>
              <a:ext uri="{FF2B5EF4-FFF2-40B4-BE49-F238E27FC236}">
                <a16:creationId xmlns:a16="http://schemas.microsoft.com/office/drawing/2014/main" id="{65B10939-80C9-4752-A2F6-96A949F706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7842" y="5391075"/>
            <a:ext cx="1443431" cy="12572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233" y="-156616"/>
            <a:ext cx="2024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1400" dirty="0"/>
          </a:p>
        </p:txBody>
      </p:sp>
    </p:spTree>
    <p:extLst>
      <p:ext uri="{BB962C8B-B14F-4D97-AF65-F5344CB8AC3E}">
        <p14:creationId xmlns:p14="http://schemas.microsoft.com/office/powerpoint/2010/main" val="337920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3004"/>
    </mc:Choice>
    <mc:Fallback xmlns="">
      <p:transition advTm="1300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48F6044-A8BA-4002-9D46-FC1391B0F768}"/>
              </a:ext>
            </a:extLst>
          </p:cNvPr>
          <p:cNvSpPr txBox="1"/>
          <p:nvPr/>
        </p:nvSpPr>
        <p:spPr>
          <a:xfrm>
            <a:off x="4298792" y="444167"/>
            <a:ext cx="38996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578" y="2222833"/>
            <a:ext cx="745807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Thảo Luận Nhóm PNG, Vector, PSD, và biểu tượng để tải về miễn phí  | pngtree">
            <a:extLst>
              <a:ext uri="{FF2B5EF4-FFF2-40B4-BE49-F238E27FC236}">
                <a16:creationId xmlns:a16="http://schemas.microsoft.com/office/drawing/2014/main" id="{D987BD37-16DD-4ED7-8348-E989B5E49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543" y="3711926"/>
            <a:ext cx="2563962" cy="256396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3D8752-F889-474E-B5CA-292B8AA9FD22}"/>
              </a:ext>
            </a:extLst>
          </p:cNvPr>
          <p:cNvSpPr txBox="1"/>
          <p:nvPr/>
        </p:nvSpPr>
        <p:spPr>
          <a:xfrm>
            <a:off x="5067124" y="6014278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6482" y="2030506"/>
            <a:ext cx="34155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7 + 5 = ?</a:t>
            </a:r>
            <a:endParaRPr lang="vi-VN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1170" y="3172083"/>
            <a:ext cx="34155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6 + 5 = ?</a:t>
            </a:r>
            <a:endParaRPr lang="vi-VN" sz="4400" dirty="0">
              <a:solidFill>
                <a:srgbClr val="FF0000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936385" y="1858520"/>
            <a:ext cx="3700239" cy="205739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Gộp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đủ</a:t>
            </a:r>
            <a:r>
              <a:rPr lang="en-US" sz="2400" dirty="0"/>
              <a:t> </a:t>
            </a:r>
            <a:r>
              <a:rPr lang="en-US" sz="2400" dirty="0" err="1"/>
              <a:t>chục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dirty="0"/>
              <a:t> </a:t>
            </a:r>
            <a:r>
              <a:rPr lang="en-US" sz="2400" dirty="0" err="1"/>
              <a:t>cộng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21640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5123330" y="201706"/>
            <a:ext cx="2353236" cy="769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964F94C-5F54-47EB-B6FB-2A1102DCABBC}"/>
              </a:ext>
            </a:extLst>
          </p:cNvPr>
          <p:cNvSpPr/>
          <p:nvPr/>
        </p:nvSpPr>
        <p:spPr>
          <a:xfrm rot="19289209">
            <a:off x="1965870" y="4422823"/>
            <a:ext cx="1174853" cy="16437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80530" y="201706"/>
            <a:ext cx="16808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7 + 5</a:t>
            </a:r>
            <a:endParaRPr lang="vi-VN" sz="4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72" y="1454803"/>
            <a:ext cx="4726640" cy="19741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536" y="1317812"/>
            <a:ext cx="1778936" cy="11240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741" y="1454803"/>
            <a:ext cx="2790825" cy="9387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84293" y="4356848"/>
            <a:ext cx="2097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7   +   5</a:t>
            </a:r>
            <a:endParaRPr lang="vi-VN" sz="44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133163" y="4890965"/>
            <a:ext cx="470647" cy="470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71045" y="4890965"/>
            <a:ext cx="443753" cy="470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12092" y="5249398"/>
            <a:ext cx="551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endParaRPr lang="vi-VN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114798" y="5249398"/>
            <a:ext cx="63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endParaRPr lang="vi-VN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7032812" y="4235825"/>
            <a:ext cx="328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7 +  3 = 10</a:t>
            </a:r>
            <a:endParaRPr lang="vi-VN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7046259" y="5126289"/>
            <a:ext cx="3173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10 + 2 = 12</a:t>
            </a:r>
            <a:endParaRPr lang="vi-VN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7032812" y="5895729"/>
            <a:ext cx="316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7 +  5 = 12</a:t>
            </a:r>
            <a:endParaRPr lang="vi-VN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2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1.66667E-6 0.07916 C 1.66667E-6 0.11458 -0.10235 0.15856 -0.18516 0.15856 L -0.37031 0.15856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16" y="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/>
      <p:bldP spid="14" grpId="0"/>
      <p:bldP spid="15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5123330" y="201706"/>
            <a:ext cx="2353236" cy="7694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964F94C-5F54-47EB-B6FB-2A1102DCABBC}"/>
              </a:ext>
            </a:extLst>
          </p:cNvPr>
          <p:cNvSpPr/>
          <p:nvPr/>
        </p:nvSpPr>
        <p:spPr>
          <a:xfrm rot="19289209">
            <a:off x="1965870" y="4422823"/>
            <a:ext cx="1174853" cy="16437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80530" y="201706"/>
            <a:ext cx="16808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6  +  5</a:t>
            </a:r>
            <a:endParaRPr lang="vi-VN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4293" y="4356848"/>
            <a:ext cx="2097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6   +   5</a:t>
            </a:r>
            <a:endParaRPr lang="vi-VN" sz="44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133163" y="4890965"/>
            <a:ext cx="470647" cy="470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71045" y="4890965"/>
            <a:ext cx="443753" cy="470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12092" y="5249398"/>
            <a:ext cx="551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</a:t>
            </a:r>
            <a:endParaRPr lang="vi-VN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114798" y="5249398"/>
            <a:ext cx="63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endParaRPr lang="vi-VN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7032812" y="4235825"/>
            <a:ext cx="3281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6 +  4 = 10</a:t>
            </a:r>
            <a:endParaRPr lang="vi-VN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7046259" y="5126289"/>
            <a:ext cx="3173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10 + 1 = 11</a:t>
            </a:r>
            <a:endParaRPr lang="vi-VN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7032812" y="5895729"/>
            <a:ext cx="316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6 +  5 = 11</a:t>
            </a:r>
            <a:endParaRPr lang="vi-VN" sz="4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6" y="1490383"/>
            <a:ext cx="4087906" cy="16181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971" y="1655667"/>
            <a:ext cx="2844053" cy="8723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836" y="1651746"/>
            <a:ext cx="874058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88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48148E-6 L 1.25E-6 0.04282 C 1.25E-6 0.0618 -0.12018 0.08565 -0.21758 0.08565 L -0.43516 0.0856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58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/>
      <p:bldP spid="14" grpId="0"/>
      <p:bldP spid="15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222" y="706250"/>
            <a:ext cx="9677400" cy="18954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82788" y="1423154"/>
            <a:ext cx="33617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3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2788" y="1902610"/>
            <a:ext cx="33617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3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7246" y="1884683"/>
            <a:ext cx="33617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7246" y="1423018"/>
            <a:ext cx="336178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  <a:endParaRPr lang="vi-V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221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969" y="342900"/>
            <a:ext cx="9467850" cy="1600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75965" y="941294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11</a:t>
            </a:r>
            <a:endParaRPr lang="vi-VN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75965" y="1295398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13</a:t>
            </a:r>
            <a:endParaRPr lang="vi-VN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83305" y="1316690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11</a:t>
            </a:r>
            <a:endParaRPr lang="vi-VN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83305" y="891987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12</a:t>
            </a:r>
            <a:endParaRPr lang="vi-VN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36858" y="1295399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14</a:t>
            </a:r>
            <a:endParaRPr lang="vi-VN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6859" y="891988"/>
            <a:ext cx="739589" cy="403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= 12</a:t>
            </a:r>
            <a:endParaRPr lang="vi-V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224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11779623" cy="6642847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3106271" y="1452282"/>
            <a:ext cx="3092823" cy="14119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7897906" y="3818965"/>
            <a:ext cx="156882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634318" y="3321423"/>
            <a:ext cx="3724835" cy="153296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603812" y="1757082"/>
            <a:ext cx="2519082" cy="9188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183341" y="3473823"/>
            <a:ext cx="1214718" cy="12841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81283" y="1837765"/>
            <a:ext cx="3352799" cy="148365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90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i="1" dirty="0" err="1">
                <a:solidFill>
                  <a:srgbClr val="FF0000"/>
                </a:solidFill>
              </a:rPr>
              <a:t>Bài</a:t>
            </a:r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err="1">
                <a:solidFill>
                  <a:srgbClr val="FF0000"/>
                </a:solidFill>
              </a:rPr>
              <a:t>học</a:t>
            </a:r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err="1">
                <a:solidFill>
                  <a:srgbClr val="FF0000"/>
                </a:solidFill>
              </a:rPr>
              <a:t>kết</a:t>
            </a:r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err="1">
                <a:solidFill>
                  <a:srgbClr val="FF0000"/>
                </a:solidFill>
              </a:rPr>
              <a:t>thúc</a:t>
            </a:r>
            <a:r>
              <a:rPr lang="en-US" sz="5400" i="1" dirty="0">
                <a:solidFill>
                  <a:srgbClr val="FF0000"/>
                </a:solidFill>
              </a:rPr>
              <a:t> ( </a:t>
            </a:r>
            <a:r>
              <a:rPr lang="en-US" sz="5400" i="1" dirty="0" err="1">
                <a:solidFill>
                  <a:srgbClr val="FF0000"/>
                </a:solidFill>
              </a:rPr>
              <a:t>Hết</a:t>
            </a:r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err="1">
                <a:solidFill>
                  <a:srgbClr val="FF0000"/>
                </a:solidFill>
              </a:rPr>
              <a:t>tiết</a:t>
            </a:r>
            <a:r>
              <a:rPr lang="en-US" sz="5400" i="1" dirty="0">
                <a:solidFill>
                  <a:srgbClr val="FF0000"/>
                </a:solidFill>
              </a:rPr>
              <a:t> 1)</a:t>
            </a:r>
            <a:endParaRPr lang="vi-VN" sz="5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482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115</Words>
  <Application>Microsoft Office PowerPoint</Application>
  <PresentationFormat>Màn hình rộng</PresentationFormat>
  <Paragraphs>36</Paragraphs>
  <Slides>9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Thi</dc:creator>
  <cp:lastModifiedBy>Minh Trí</cp:lastModifiedBy>
  <cp:revision>32</cp:revision>
  <dcterms:created xsi:type="dcterms:W3CDTF">2021-07-27T02:04:48Z</dcterms:created>
  <dcterms:modified xsi:type="dcterms:W3CDTF">2021-10-15T15:01:53Z</dcterms:modified>
</cp:coreProperties>
</file>